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11" r:id="rId3"/>
    <p:sldId id="282" r:id="rId4"/>
    <p:sldId id="283" r:id="rId5"/>
    <p:sldId id="284" r:id="rId6"/>
    <p:sldId id="285" r:id="rId7"/>
    <p:sldId id="286" r:id="rId8"/>
    <p:sldId id="287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16529"/>
    <a:srgbClr val="548235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6" y="-354688"/>
            <a:ext cx="12341628" cy="732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6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64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57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69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67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9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72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91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52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14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85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F5F56-B5E1-4DEB-B3AF-383064C67ED7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CC1D-B370-4659-A6FB-DFB3A9E13ED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8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5172" y="-509847"/>
            <a:ext cx="12541135" cy="7547956"/>
          </a:xfrm>
          <a:prstGeom prst="rect">
            <a:avLst/>
          </a:prstGeom>
          <a:solidFill>
            <a:srgbClr val="416529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/>
          <p:cNvSpPr txBox="1"/>
          <p:nvPr/>
        </p:nvSpPr>
        <p:spPr>
          <a:xfrm flipH="1">
            <a:off x="1154082" y="271552"/>
            <a:ext cx="1078299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Programma</a:t>
            </a:r>
          </a:p>
          <a:p>
            <a:endParaRPr lang="nl-NL" sz="2800" b="1" dirty="0" smtClean="0">
              <a:solidFill>
                <a:schemeClr val="bg1"/>
              </a:solidFill>
            </a:endParaRPr>
          </a:p>
          <a:p>
            <a:r>
              <a:rPr lang="nl-NL" sz="2800" b="1" dirty="0" smtClean="0">
                <a:solidFill>
                  <a:schemeClr val="bg1"/>
                </a:solidFill>
              </a:rPr>
              <a:t>13.30 Ontvangst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14.30 Start officieel programma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14.35 Openingswoord Wethouder Bertien Houwing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14.40 </a:t>
            </a:r>
            <a:r>
              <a:rPr lang="nl-NL" sz="2800" b="1" dirty="0" smtClean="0">
                <a:solidFill>
                  <a:schemeClr val="bg1"/>
                </a:solidFill>
              </a:rPr>
              <a:t>Meditatief programma</a:t>
            </a:r>
          </a:p>
          <a:p>
            <a:r>
              <a:rPr lang="nl-NL" sz="2800" b="1" dirty="0" smtClean="0">
                <a:solidFill>
                  <a:srgbClr val="FFFF00"/>
                </a:solidFill>
              </a:rPr>
              <a:t>14.50 Presentatie Prof. dr. Bert Kersten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15.10 Preview film “Light to the World”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15.20 Bijdrage Kinderklas Amersfoort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15.30 Bijdrage Jeugdgroepen Amersfoort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15.40 – 15.45 Einde officieel programma</a:t>
            </a:r>
          </a:p>
          <a:p>
            <a:endParaRPr lang="nl-NL" sz="2800" b="1" dirty="0">
              <a:solidFill>
                <a:schemeClr val="bg1"/>
              </a:solidFill>
            </a:endParaRPr>
          </a:p>
          <a:p>
            <a:r>
              <a:rPr lang="nl-NL" sz="2800" b="1" dirty="0" smtClean="0">
                <a:solidFill>
                  <a:schemeClr val="bg1"/>
                </a:solidFill>
              </a:rPr>
              <a:t>15.45 Receptie: SaraLee en band, gezellig samen zijn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17.30 Einde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47416" y="3557849"/>
            <a:ext cx="5810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dirty="0" smtClean="0">
                <a:solidFill>
                  <a:srgbClr val="920000"/>
                </a:solidFill>
                <a:latin typeface="+mn-lt"/>
                <a:ea typeface="+mn-ea"/>
                <a:cs typeface="+mn-cs"/>
              </a:rPr>
              <a:t>Viering 200ste</a:t>
            </a:r>
          </a:p>
          <a:p>
            <a:r>
              <a:rPr lang="en-US" sz="4000" b="1" kern="1200" dirty="0" err="1" smtClean="0">
                <a:solidFill>
                  <a:srgbClr val="920000"/>
                </a:solidFill>
                <a:latin typeface="+mn-lt"/>
                <a:ea typeface="+mn-ea"/>
                <a:cs typeface="+mn-cs"/>
              </a:rPr>
              <a:t>geboortedag</a:t>
            </a:r>
            <a:r>
              <a:rPr lang="en-US" sz="4000" b="1" kern="1200" dirty="0" smtClean="0">
                <a:solidFill>
                  <a:srgbClr val="92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solidFill>
                  <a:srgbClr val="920000"/>
                </a:solidFill>
                <a:latin typeface="+mn-lt"/>
                <a:ea typeface="+mn-ea"/>
                <a:cs typeface="+mn-cs"/>
              </a:rPr>
              <a:t>Bahá’u’lláh</a:t>
            </a:r>
            <a:endParaRPr lang="en-US" sz="4000" b="1" kern="1200" dirty="0" smtClean="0">
              <a:solidFill>
                <a:srgbClr val="920000"/>
              </a:solidFill>
              <a:latin typeface="+mn-lt"/>
              <a:ea typeface="+mn-ea"/>
              <a:cs typeface="+mn-cs"/>
            </a:endParaRPr>
          </a:p>
          <a:p>
            <a:r>
              <a:rPr lang="en-US" sz="4000" b="1" dirty="0">
                <a:solidFill>
                  <a:srgbClr val="920000"/>
                </a:solidFill>
              </a:rPr>
              <a:t> </a:t>
            </a:r>
            <a:r>
              <a:rPr lang="en-US" sz="4000" b="1" dirty="0" smtClean="0">
                <a:solidFill>
                  <a:srgbClr val="920000"/>
                </a:solidFill>
              </a:rPr>
              <a:t>    (1817-2017)</a:t>
            </a:r>
            <a:endParaRPr lang="en-US" sz="4000" b="1" kern="1200" dirty="0">
              <a:solidFill>
                <a:srgbClr val="92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982" y="3671457"/>
            <a:ext cx="581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22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oktober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2017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5172" y="-509847"/>
            <a:ext cx="12541135" cy="7547956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48" y="22222"/>
            <a:ext cx="6978957" cy="681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09906" y="548680"/>
            <a:ext cx="8018542" cy="24929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2800" dirty="0"/>
              <a:t>“Dit is het onveranderlijke Geloof van God, </a:t>
            </a:r>
          </a:p>
          <a:p>
            <a:pPr algn="ctr"/>
            <a:r>
              <a:rPr lang="nl-NL" sz="2800" dirty="0"/>
              <a:t>eeuwig in het verleden, eeuwig in de toekomst.”</a:t>
            </a:r>
          </a:p>
          <a:p>
            <a:pPr algn="ctr"/>
            <a:r>
              <a:rPr lang="nl-NL" sz="2800" dirty="0"/>
              <a:t> 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							Bahá'u'lláh</a:t>
            </a:r>
          </a:p>
          <a:p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5629F50-D528-4F15-B288-76C84BEE8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84376"/>
            <a:ext cx="9312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C47CF0E-753E-45ED-8BDE-730CFBE0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56" y="-27384"/>
            <a:ext cx="9329400" cy="525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76CD41A-ADED-4DDC-A3E2-03922D59F40A}"/>
              </a:ext>
            </a:extLst>
          </p:cNvPr>
          <p:cNvSpPr txBox="1"/>
          <p:nvPr/>
        </p:nvSpPr>
        <p:spPr>
          <a:xfrm>
            <a:off x="1434923" y="5229201"/>
            <a:ext cx="9368527" cy="17235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nl-NL" sz="2800" dirty="0"/>
          </a:p>
          <a:p>
            <a:pPr algn="ctr"/>
            <a:r>
              <a:rPr lang="nl-NL" sz="2600" dirty="0"/>
              <a:t>“De aarde is maar één land waarvan de mensen de burgers zijn.”</a:t>
            </a:r>
          </a:p>
          <a:p>
            <a:pPr algn="ctr"/>
            <a:r>
              <a:rPr lang="nl-NL" sz="2800" dirty="0"/>
              <a:t> </a:t>
            </a:r>
            <a:r>
              <a:rPr lang="nl-NL" sz="2400" dirty="0"/>
              <a:t>							</a:t>
            </a:r>
            <a:r>
              <a:rPr lang="nl-NL" sz="2200" dirty="0"/>
              <a:t>Bahá'u'lláh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9522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ACB70FC-DE1D-44E3-A4DD-E71246CA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08720"/>
            <a:ext cx="9144000" cy="4836864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9E3B63-D9AE-40EC-9162-2E9EBA862666}"/>
              </a:ext>
            </a:extLst>
          </p:cNvPr>
          <p:cNvCxnSpPr>
            <a:cxnSpLocks/>
          </p:cNvCxnSpPr>
          <p:nvPr/>
        </p:nvCxnSpPr>
        <p:spPr>
          <a:xfrm flipV="1">
            <a:off x="9428895" y="836712"/>
            <a:ext cx="0" cy="472420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65A785A-DC50-41F5-B4D8-708AE69760B4}"/>
              </a:ext>
            </a:extLst>
          </p:cNvPr>
          <p:cNvSpPr txBox="1"/>
          <p:nvPr/>
        </p:nvSpPr>
        <p:spPr>
          <a:xfrm>
            <a:off x="8817318" y="467380"/>
            <a:ext cx="122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Bahá’u’lláh</a:t>
            </a:r>
          </a:p>
        </p:txBody>
      </p:sp>
    </p:spTree>
    <p:extLst>
      <p:ext uri="{BB962C8B-B14F-4D97-AF65-F5344CB8AC3E}">
        <p14:creationId xmlns:p14="http://schemas.microsoft.com/office/powerpoint/2010/main" val="6495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FCA0889-423F-4034-948D-519EFE18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6654"/>
            <a:ext cx="9144000" cy="533997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B62F154-6F54-4405-898B-617AC3AAC6D9}"/>
              </a:ext>
            </a:extLst>
          </p:cNvPr>
          <p:cNvSpPr/>
          <p:nvPr/>
        </p:nvSpPr>
        <p:spPr>
          <a:xfrm>
            <a:off x="1524000" y="-99392"/>
            <a:ext cx="9324528" cy="4385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847528" y="121502"/>
            <a:ext cx="8635954" cy="39087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800" dirty="0"/>
              <a:t>Verkonding van Bahá'u'lláh (april 1863)</a:t>
            </a:r>
          </a:p>
          <a:p>
            <a:endParaRPr lang="nl-NL" sz="2800" dirty="0"/>
          </a:p>
          <a:p>
            <a:pPr marL="457200" indent="-457200">
              <a:buFontTx/>
              <a:buChar char="-"/>
            </a:pPr>
            <a:r>
              <a:rPr lang="nl-NL" sz="2800" dirty="0"/>
              <a:t>Verbod op het gebruik van geweld en wapens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De Wereldleraar voor dit tijdperk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Dit is een Nieuwe Dag, een Nieuwe Lente, een Nieuwe </a:t>
            </a:r>
          </a:p>
          <a:p>
            <a:r>
              <a:rPr lang="nl-NL" sz="2800" dirty="0"/>
              <a:t>      Impuls, een beloftevolle tijd van de volwassenwording</a:t>
            </a:r>
          </a:p>
          <a:p>
            <a:r>
              <a:rPr lang="nl-NL" sz="2800" dirty="0"/>
              <a:t>      van de mensheid.</a:t>
            </a:r>
          </a:p>
          <a:p>
            <a:r>
              <a:rPr lang="nl-NL" sz="2800" dirty="0"/>
              <a:t> </a:t>
            </a:r>
            <a:r>
              <a:rPr lang="nl-NL" sz="2400" dirty="0"/>
              <a:t>						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4983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876425" y="1123950"/>
            <a:ext cx="8540750" cy="1728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400" b="1" dirty="0">
                <a:solidFill>
                  <a:schemeClr val="tx1"/>
                </a:solidFill>
              </a:rPr>
              <a:t>Laat elke ochtend beter zijn dan de avond tevoren en iedere volgende dag rijker dan de dag van gisteren.</a:t>
            </a:r>
          </a:p>
          <a:p>
            <a:pPr algn="ctr">
              <a:defRPr/>
            </a:pPr>
            <a:endParaRPr lang="nl-NL" sz="2400" b="1" dirty="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nl-NL" sz="2400" dirty="0">
                <a:solidFill>
                  <a:schemeClr val="tx1"/>
                </a:solidFill>
              </a:rPr>
              <a:t>Bahá'u'lláh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5" y="3485322"/>
            <a:ext cx="5657740" cy="318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3485322"/>
            <a:ext cx="5026516" cy="316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173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A.R. Benjamins</dc:creator>
  <cp:lastModifiedBy>A.R. Benjamins</cp:lastModifiedBy>
  <cp:revision>57</cp:revision>
  <dcterms:created xsi:type="dcterms:W3CDTF">2017-10-12T19:08:29Z</dcterms:created>
  <dcterms:modified xsi:type="dcterms:W3CDTF">2017-10-22T22:56:03Z</dcterms:modified>
</cp:coreProperties>
</file>